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83" r:id="rId4"/>
    <p:sldId id="279" r:id="rId5"/>
    <p:sldId id="280" r:id="rId6"/>
    <p:sldId id="281" r:id="rId7"/>
    <p:sldId id="28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r>
              <a:rPr lang="pt-BR" b="1" dirty="0" smtClean="0"/>
              <a:t>Conceito</a:t>
            </a:r>
            <a:r>
              <a:rPr lang="pt-BR" b="1" dirty="0"/>
              <a:t>.</a:t>
            </a:r>
            <a:endParaRPr lang="pt-BR" b="1" dirty="0" smtClean="0"/>
          </a:p>
          <a:p>
            <a:endParaRPr lang="pt-BR" b="1" dirty="0"/>
          </a:p>
          <a:p>
            <a:pPr algn="just"/>
            <a:r>
              <a:rPr lang="pt-BR" b="1" dirty="0" smtClean="0"/>
              <a:t>Meio utilizado para realização do reexame de uma decisão.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366423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PRINCÍPIOS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b="1" dirty="0" smtClean="0"/>
          </a:p>
          <a:p>
            <a:r>
              <a:rPr lang="pt-BR" b="1" dirty="0" smtClean="0"/>
              <a:t>TAXATIVIDADE – Previsão legal.</a:t>
            </a:r>
          </a:p>
          <a:p>
            <a:endParaRPr lang="pt-BR" b="1" dirty="0" smtClean="0"/>
          </a:p>
          <a:p>
            <a:r>
              <a:rPr lang="pt-BR" b="1" dirty="0" smtClean="0"/>
              <a:t>UNIRRECORRIBILIDADE</a:t>
            </a:r>
            <a:endParaRPr lang="pt-BR" b="1" dirty="0" smtClean="0"/>
          </a:p>
          <a:p>
            <a:endParaRPr lang="pt-BR" b="1" dirty="0" smtClean="0"/>
          </a:p>
          <a:p>
            <a:r>
              <a:rPr lang="pt-BR" b="1" dirty="0" smtClean="0"/>
              <a:t>FUNGIBILIDADE </a:t>
            </a:r>
            <a:r>
              <a:rPr lang="pt-BR" b="1" dirty="0" smtClean="0"/>
              <a:t>– artigo 579, CPP.</a:t>
            </a:r>
          </a:p>
          <a:p>
            <a:endParaRPr lang="pt-BR" b="1" dirty="0" smtClean="0"/>
          </a:p>
          <a:p>
            <a:r>
              <a:rPr lang="pt-BR" b="1" dirty="0" smtClean="0"/>
              <a:t>DISPONIBILIDADE </a:t>
            </a:r>
            <a:r>
              <a:rPr lang="pt-BR" b="1" dirty="0" smtClean="0"/>
              <a:t>– Exceção artigo 576, CPP</a:t>
            </a:r>
            <a:r>
              <a:rPr lang="pt-BR" b="1" dirty="0" smtClean="0"/>
              <a:t>.</a:t>
            </a:r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1928183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 smtClean="0"/>
              <a:t>REFORMATIO </a:t>
            </a:r>
            <a:r>
              <a:rPr lang="pt-BR" b="1" i="1" dirty="0"/>
              <a:t>IN </a:t>
            </a:r>
            <a:r>
              <a:rPr lang="pt-BR" b="1" i="1" dirty="0" smtClean="0"/>
              <a:t>PEJUS</a:t>
            </a:r>
            <a:br>
              <a:rPr lang="pt-BR" b="1" i="1" dirty="0" smtClean="0"/>
            </a:br>
            <a:r>
              <a:rPr lang="pt-BR" b="1" i="1" dirty="0"/>
              <a:t>REFORMATIO IN </a:t>
            </a:r>
            <a:r>
              <a:rPr lang="pt-BR" b="1" i="1" dirty="0" smtClean="0"/>
              <a:t>MELLIUS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pPr algn="just"/>
            <a:r>
              <a:rPr lang="pt-BR" dirty="0" smtClean="0"/>
              <a:t>CPP, Art</a:t>
            </a:r>
            <a:r>
              <a:rPr lang="pt-BR" dirty="0"/>
              <a:t>. 617.  O tribunal, câmara ou turma atenderá nas suas decisões ao disposto nos </a:t>
            </a:r>
            <a:r>
              <a:rPr lang="pt-BR" dirty="0" err="1"/>
              <a:t>arts</a:t>
            </a:r>
            <a:r>
              <a:rPr lang="pt-BR" dirty="0"/>
              <a:t>. 383, 386 e 387, no que for aplicável, </a:t>
            </a:r>
            <a:r>
              <a:rPr lang="pt-BR" b="1" u="sng" dirty="0"/>
              <a:t>não podendo</a:t>
            </a:r>
            <a:r>
              <a:rPr lang="pt-BR" dirty="0"/>
              <a:t>, porém, </a:t>
            </a:r>
            <a:r>
              <a:rPr lang="pt-BR" b="1" u="sng" dirty="0"/>
              <a:t>ser agravada a pena, quando somente o réu houver apelado da sentença</a:t>
            </a:r>
            <a:r>
              <a:rPr lang="pt-BR" dirty="0"/>
              <a:t>.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782598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FUNDAMENTOS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r>
              <a:rPr lang="pt-BR" b="1" dirty="0"/>
              <a:t>FALIBILIDADE HUMANA</a:t>
            </a:r>
          </a:p>
          <a:p>
            <a:endParaRPr lang="pt-BR" b="1" dirty="0" smtClean="0"/>
          </a:p>
          <a:p>
            <a:r>
              <a:rPr lang="pt-BR" b="1" dirty="0" smtClean="0"/>
              <a:t>NECESSIDADE </a:t>
            </a:r>
            <a:r>
              <a:rPr lang="pt-BR" b="1" dirty="0" smtClean="0"/>
              <a:t>PSICOLÓGICA DO VENCIDO</a:t>
            </a:r>
          </a:p>
          <a:p>
            <a:endParaRPr lang="pt-BR" b="1" dirty="0"/>
          </a:p>
          <a:p>
            <a:r>
              <a:rPr lang="pt-BR" b="1" dirty="0" smtClean="0"/>
              <a:t>COMBATE AO ARBÍTRIO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2932762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PRESSUPOSTOS 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/>
              <a:t>* SUCUMBÊNCIA É PRESSUPOSTO FUNDAMENTAL</a:t>
            </a:r>
          </a:p>
          <a:p>
            <a:endParaRPr lang="pt-BR" b="1" dirty="0"/>
          </a:p>
          <a:p>
            <a:pPr algn="just"/>
            <a:r>
              <a:rPr lang="pt-BR" b="1" dirty="0" smtClean="0"/>
              <a:t>CABIMENTO – PREVISÃO LEGAL</a:t>
            </a:r>
          </a:p>
          <a:p>
            <a:pPr algn="just"/>
            <a:r>
              <a:rPr lang="pt-BR" b="1" dirty="0" smtClean="0"/>
              <a:t>ADEQUAÇÃO – APTO A DESAFIAR DECISÃO</a:t>
            </a:r>
            <a:endParaRPr lang="pt-BR" b="1" dirty="0" smtClean="0"/>
          </a:p>
          <a:p>
            <a:pPr algn="just"/>
            <a:r>
              <a:rPr lang="pt-BR" b="1" dirty="0" smtClean="0"/>
              <a:t>TEMPESTIVIDADE</a:t>
            </a:r>
            <a:endParaRPr lang="pt-BR" b="1" dirty="0" smtClean="0"/>
          </a:p>
          <a:p>
            <a:pPr algn="just"/>
            <a:r>
              <a:rPr lang="pt-BR" b="1" dirty="0" smtClean="0"/>
              <a:t>REGULARIDADE FORMAL – ART. </a:t>
            </a:r>
            <a:r>
              <a:rPr lang="pt-BR" b="1" dirty="0" smtClean="0"/>
              <a:t>578, </a:t>
            </a:r>
            <a:r>
              <a:rPr lang="pt-BR" b="1" dirty="0" smtClean="0"/>
              <a:t>CPP.</a:t>
            </a:r>
          </a:p>
          <a:p>
            <a:pPr algn="just"/>
            <a:r>
              <a:rPr lang="pt-BR" b="1" dirty="0" smtClean="0"/>
              <a:t>AUSÊNCIA DE FATOS IMPEDITIVOS OU EXTINTIVOS 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13562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PRESSUPOSTOS SUBJETIVOS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r>
              <a:rPr lang="pt-BR" b="1" dirty="0" smtClean="0"/>
              <a:t>INTERESSE</a:t>
            </a:r>
          </a:p>
          <a:p>
            <a:endParaRPr lang="pt-BR" b="1" dirty="0"/>
          </a:p>
          <a:p>
            <a:r>
              <a:rPr lang="pt-BR" b="1" dirty="0" smtClean="0"/>
              <a:t>LEGITIMIDADE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83401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EFEITOS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b="1" dirty="0" smtClean="0"/>
          </a:p>
          <a:p>
            <a:r>
              <a:rPr lang="pt-BR" b="1" dirty="0" smtClean="0"/>
              <a:t>DEVOLUTIVO</a:t>
            </a:r>
          </a:p>
          <a:p>
            <a:endParaRPr lang="pt-BR" b="1" dirty="0"/>
          </a:p>
          <a:p>
            <a:r>
              <a:rPr lang="pt-BR" b="1" dirty="0" smtClean="0"/>
              <a:t>SUSPENSIVO</a:t>
            </a:r>
          </a:p>
          <a:p>
            <a:endParaRPr lang="pt-BR" b="1" dirty="0"/>
          </a:p>
          <a:p>
            <a:r>
              <a:rPr lang="pt-BR" b="1" dirty="0" smtClean="0"/>
              <a:t>EXTENSIVO</a:t>
            </a:r>
          </a:p>
          <a:p>
            <a:endParaRPr lang="pt-BR" b="1" dirty="0"/>
          </a:p>
          <a:p>
            <a:r>
              <a:rPr lang="pt-BR" b="1" dirty="0" smtClean="0"/>
              <a:t>REGRESSIVO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24843967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1921</TotalTime>
  <Words>94</Words>
  <Application>Microsoft Office PowerPoint</Application>
  <PresentationFormat>Apresentação na tela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RECURSOS</vt:lpstr>
      <vt:lpstr>PRINCÍPIOS</vt:lpstr>
      <vt:lpstr>REFORMATIO IN PEJUS REFORMATIO IN MELLIUS</vt:lpstr>
      <vt:lpstr>FUNDAMENTOS</vt:lpstr>
      <vt:lpstr>PRESSUPOSTOS OBJETIVOS</vt:lpstr>
      <vt:lpstr>PRESSUPOSTOS SUBJETIVOS</vt:lpstr>
      <vt:lpstr>EFEITOS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188</cp:revision>
  <dcterms:created xsi:type="dcterms:W3CDTF">2011-11-03T21:25:24Z</dcterms:created>
  <dcterms:modified xsi:type="dcterms:W3CDTF">2013-08-15T19:54:37Z</dcterms:modified>
</cp:coreProperties>
</file>